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4"/>
  </p:handoutMasterIdLst>
  <p:sldIdLst>
    <p:sldId id="256" r:id="rId3"/>
    <p:sldId id="257" r:id="rId4"/>
    <p:sldId id="382" r:id="rId6"/>
    <p:sldId id="310" r:id="rId7"/>
    <p:sldId id="420" r:id="rId8"/>
    <p:sldId id="311" r:id="rId9"/>
    <p:sldId id="284" r:id="rId10"/>
    <p:sldId id="312" r:id="rId11"/>
    <p:sldId id="313" r:id="rId12"/>
    <p:sldId id="263" r:id="rId13"/>
    <p:sldId id="264" r:id="rId14"/>
    <p:sldId id="465" r:id="rId15"/>
    <p:sldId id="265" r:id="rId16"/>
    <p:sldId id="421" r:id="rId17"/>
    <p:sldId id="266" r:id="rId18"/>
    <p:sldId id="267" r:id="rId19"/>
    <p:sldId id="529" r:id="rId20"/>
    <p:sldId id="530" r:id="rId21"/>
    <p:sldId id="268" r:id="rId22"/>
    <p:sldId id="259" r:id="rId23"/>
    <p:sldId id="270" r:id="rId24"/>
    <p:sldId id="271" r:id="rId25"/>
    <p:sldId id="272" r:id="rId26"/>
    <p:sldId id="273" r:id="rId27"/>
    <p:sldId id="274" r:id="rId28"/>
    <p:sldId id="275" r:id="rId29"/>
    <p:sldId id="276" r:id="rId30"/>
    <p:sldId id="348" r:id="rId31"/>
    <p:sldId id="365" r:id="rId32"/>
    <p:sldId id="283" r:id="rId33"/>
    <p:sldId id="503" r:id="rId34"/>
    <p:sldId id="504" r:id="rId35"/>
    <p:sldId id="278" r:id="rId36"/>
    <p:sldId id="279" r:id="rId37"/>
    <p:sldId id="280" r:id="rId38"/>
    <p:sldId id="281" r:id="rId39"/>
    <p:sldId id="282" r:id="rId40"/>
    <p:sldId id="285" r:id="rId41"/>
    <p:sldId id="314" r:id="rId42"/>
    <p:sldId id="315" r:id="rId43"/>
    <p:sldId id="316" r:id="rId44"/>
    <p:sldId id="317" r:id="rId45"/>
    <p:sldId id="343" r:id="rId46"/>
    <p:sldId id="344" r:id="rId47"/>
    <p:sldId id="277" r:id="rId48"/>
    <p:sldId id="308" r:id="rId49"/>
    <p:sldId id="460" r:id="rId50"/>
    <p:sldId id="569" r:id="rId51"/>
    <p:sldId id="309" r:id="rId52"/>
    <p:sldId id="422" r:id="rId53"/>
    <p:sldId id="579" r:id="rId54"/>
    <p:sldId id="580" r:id="rId55"/>
    <p:sldId id="581" r:id="rId56"/>
    <p:sldId id="459" r:id="rId57"/>
    <p:sldId id="501" r:id="rId58"/>
    <p:sldId id="505" r:id="rId59"/>
    <p:sldId id="506" r:id="rId60"/>
    <p:sldId id="508" r:id="rId61"/>
    <p:sldId id="509" r:id="rId62"/>
    <p:sldId id="464"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panose="020B0604020202020204" pitchFamily="34" charset="0"/>
              <a:buChar char="•"/>
            </a:pPr>
            <a:r>
              <a:rPr lang="en-US" altLang="zh-CN"/>
              <a:t>The ebuild for the package lives in the src/third_party/chromiumos-overlay or src/overlays/overlay-${BOARD} directories.</a:t>
            </a:r>
            <a:endParaRPr lang="en-US" altLang="zh-CN"/>
          </a:p>
          <a:p>
            <a:pPr marL="171450" indent="-171450">
              <a:buFont typeface="Arial" panose="020B0604020202020204" pitchFamily="34" charset="0"/>
              <a:buChar char="•"/>
            </a:pPr>
            <a:r>
              <a:rPr lang="en-US" altLang="zh-CN"/>
              <a:t>There is an ebuild for the package that ends with 9999.ebuild.</a:t>
            </a:r>
            <a:endParaRPr lang="en-US" altLang="zh-CN"/>
          </a:p>
          <a:p>
            <a:pPr marL="171450" indent="-171450">
              <a:buFont typeface="Arial" panose="020B0604020202020204" pitchFamily="34" charset="0"/>
              <a:buChar char="•"/>
            </a:pPr>
            <a:r>
              <a:rPr lang="en-US" altLang="zh-CN"/>
              <a:t>The ebuild inherits from the cros-workon class.</a:t>
            </a:r>
            <a:endParaRPr lang="en-US" altLang="zh-CN"/>
          </a:p>
          <a:p>
            <a:pPr marL="171450" indent="-171450">
              <a:buFont typeface="Arial" panose="020B0604020202020204" pitchFamily="34"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panose="020B0604020202020204" pitchFamily="34"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48648</Words>
  <Application>WPS 演示</Application>
  <PresentationFormat>Widescreen</PresentationFormat>
  <Paragraphs>957</Paragraphs>
  <Slides>60</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60</vt:i4>
      </vt:variant>
    </vt:vector>
  </HeadingPairs>
  <TitlesOfParts>
    <vt:vector size="74" baseType="lpstr">
      <vt:lpstr>Arial</vt:lpstr>
      <vt:lpstr>SimSun</vt:lpstr>
      <vt:lpstr>Wingdings</vt:lpstr>
      <vt:lpstr>-apple-system</vt:lpstr>
      <vt:lpstr>Arial Unicode MS</vt:lpstr>
      <vt:lpstr>Source Code Pro</vt:lpstr>
      <vt:lpstr>Calibri</vt:lpstr>
      <vt:lpstr>Courier New</vt:lpstr>
      <vt:lpstr>font-weight</vt:lpstr>
      <vt:lpstr>Calibri Light</vt:lpstr>
      <vt:lpstr>Microsoft YaHei</vt:lpstr>
      <vt:lpstr>Arial Unicode MS</vt:lpstr>
      <vt:lpstr>Segoe Print</vt: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PowerPoint 演示文稿</vt:lpstr>
      <vt:lpstr>PowerPoint 演示文稿</vt:lpstr>
      <vt:lpstr>PowerPoint 演示文稿</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 Zhang</cp:lastModifiedBy>
  <cp:revision>308</cp:revision>
  <dcterms:created xsi:type="dcterms:W3CDTF">2018-10-19T08:07:00Z</dcterms:created>
  <dcterms:modified xsi:type="dcterms:W3CDTF">2018-10-21T15:45:05Z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